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72325F9-54E4-49FE-B5EF-8D1E37F05E55}"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276360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72325F9-54E4-49FE-B5EF-8D1E37F05E55}"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129359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72325F9-54E4-49FE-B5EF-8D1E37F05E55}"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3409584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72325F9-54E4-49FE-B5EF-8D1E37F05E55}"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110769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72325F9-54E4-49FE-B5EF-8D1E37F05E55}"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130689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72325F9-54E4-49FE-B5EF-8D1E37F05E55}"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2225555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72325F9-54E4-49FE-B5EF-8D1E37F05E55}"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3849341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72325F9-54E4-49FE-B5EF-8D1E37F05E55}"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2983593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72325F9-54E4-49FE-B5EF-8D1E37F05E55}"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291096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2325F9-54E4-49FE-B5EF-8D1E37F05E55}"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207231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72325F9-54E4-49FE-B5EF-8D1E37F05E55}"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29C4E2-4E14-4431-B415-D60C95B31EFB}" type="slidenum">
              <a:rPr lang="ar-IQ" smtClean="0"/>
              <a:t>‹#›</a:t>
            </a:fld>
            <a:endParaRPr lang="ar-IQ"/>
          </a:p>
        </p:txBody>
      </p:sp>
    </p:spTree>
    <p:extLst>
      <p:ext uri="{BB962C8B-B14F-4D97-AF65-F5344CB8AC3E}">
        <p14:creationId xmlns:p14="http://schemas.microsoft.com/office/powerpoint/2010/main" val="229016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2325F9-54E4-49FE-B5EF-8D1E37F05E55}"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29C4E2-4E14-4431-B415-D60C95B31EFB}" type="slidenum">
              <a:rPr lang="ar-IQ" smtClean="0"/>
              <a:t>‹#›</a:t>
            </a:fld>
            <a:endParaRPr lang="ar-IQ"/>
          </a:p>
        </p:txBody>
      </p:sp>
    </p:spTree>
    <p:extLst>
      <p:ext uri="{BB962C8B-B14F-4D97-AF65-F5344CB8AC3E}">
        <p14:creationId xmlns:p14="http://schemas.microsoft.com/office/powerpoint/2010/main" val="1858802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836712"/>
            <a:ext cx="7772400" cy="1470025"/>
          </a:xfrm>
        </p:spPr>
        <p:style>
          <a:lnRef idx="2">
            <a:schemeClr val="accent1">
              <a:shade val="50000"/>
            </a:schemeClr>
          </a:lnRef>
          <a:fillRef idx="1">
            <a:schemeClr val="accent1"/>
          </a:fillRef>
          <a:effectRef idx="0">
            <a:schemeClr val="accent1"/>
          </a:effectRef>
          <a:fontRef idx="minor">
            <a:schemeClr val="lt1"/>
          </a:fontRef>
        </p:style>
        <p:txBody>
          <a:bodyPr/>
          <a:lstStyle/>
          <a:p>
            <a:r>
              <a:rPr lang="ar-IQ" b="1" dirty="0" smtClean="0"/>
              <a:t>أنواع الحركات </a:t>
            </a:r>
            <a:r>
              <a:rPr lang="en-US" dirty="0" smtClean="0"/>
              <a:t/>
            </a:r>
            <a:br>
              <a:rPr lang="en-US" dirty="0" smtClean="0"/>
            </a:br>
            <a:endParaRPr lang="ar-IQ" dirty="0"/>
          </a:p>
        </p:txBody>
      </p:sp>
      <p:sp>
        <p:nvSpPr>
          <p:cNvPr id="3" name="عنوان فرعي 2"/>
          <p:cNvSpPr>
            <a:spLocks noGrp="1"/>
          </p:cNvSpPr>
          <p:nvPr>
            <p:ph type="subTitle" idx="1"/>
          </p:nvPr>
        </p:nvSpPr>
        <p:spPr>
          <a:xfrm>
            <a:off x="683568" y="2924944"/>
            <a:ext cx="7704856" cy="2592288"/>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r>
              <a:rPr lang="ar-IQ" sz="9600" dirty="0" smtClean="0"/>
              <a:t>تقسم </a:t>
            </a:r>
            <a:r>
              <a:rPr lang="ar-IQ" sz="9600" dirty="0"/>
              <a:t>الحركات حسب التخصص ومجال الدراسة ومثلا تقسم من الناحية </a:t>
            </a:r>
            <a:r>
              <a:rPr lang="ar-IQ" sz="9600" dirty="0" err="1"/>
              <a:t>الفسلجية</a:t>
            </a:r>
            <a:r>
              <a:rPr lang="ar-IQ" sz="9600" dirty="0"/>
              <a:t> وشكل الحركة والناحية </a:t>
            </a:r>
            <a:r>
              <a:rPr lang="ar-IQ" sz="9600" dirty="0" err="1"/>
              <a:t>البايوميكانيكية</a:t>
            </a:r>
            <a:r>
              <a:rPr lang="ar-IQ" sz="9600" dirty="0"/>
              <a:t> </a:t>
            </a:r>
            <a:endParaRPr lang="en-US" sz="9600" dirty="0"/>
          </a:p>
          <a:p>
            <a:pPr algn="just"/>
            <a:r>
              <a:rPr lang="ar-IQ" sz="9600" dirty="0"/>
              <a:t>ففي </a:t>
            </a:r>
            <a:r>
              <a:rPr lang="ar-IQ" sz="9600" dirty="0" err="1"/>
              <a:t>الفسلجة</a:t>
            </a:r>
            <a:r>
              <a:rPr lang="ar-IQ" sz="9600" dirty="0"/>
              <a:t> تقسم الى حركات </a:t>
            </a:r>
            <a:r>
              <a:rPr lang="ar-IQ" sz="9600" dirty="0" err="1"/>
              <a:t>ارداية</a:t>
            </a:r>
            <a:r>
              <a:rPr lang="ar-IQ" sz="9600" dirty="0"/>
              <a:t> وحركات لا ارادية وهذا تقسم الى حركات مصاحبة وانعكاسية بينما تقسم الحركة من حيث الشكل الى حركات </a:t>
            </a:r>
            <a:r>
              <a:rPr lang="ar-IQ" sz="9600" dirty="0" err="1"/>
              <a:t>متكرره</a:t>
            </a:r>
            <a:r>
              <a:rPr lang="ar-IQ" sz="9600" dirty="0"/>
              <a:t> وحركات وحيدة ( ثلاثية ) بينما تقسم من الناحية الميكانيكية الى :-</a:t>
            </a:r>
            <a:endParaRPr lang="en-US" sz="9600" dirty="0"/>
          </a:p>
          <a:p>
            <a:pPr algn="just"/>
            <a:r>
              <a:rPr lang="ar-IQ" sz="9600" dirty="0"/>
              <a:t>من حيث التقسيم الهندسي : ويقصد ان تكون الحركات على شكل خطوط او دوائر وهي من هذا المنطلق تقسم الى ما يلي :</a:t>
            </a:r>
            <a:endParaRPr lang="en-US" sz="9600" dirty="0"/>
          </a:p>
          <a:p>
            <a:endParaRPr lang="ar-IQ" dirty="0"/>
          </a:p>
        </p:txBody>
      </p:sp>
    </p:spTree>
    <p:extLst>
      <p:ext uri="{BB962C8B-B14F-4D97-AF65-F5344CB8AC3E}">
        <p14:creationId xmlns:p14="http://schemas.microsoft.com/office/powerpoint/2010/main" val="2520230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1000"/>
                                        <p:tgtEl>
                                          <p:spTgt spid="3">
                                            <p:txEl>
                                              <p:pRg st="1" end="1"/>
                                            </p:txEl>
                                          </p:spTgt>
                                        </p:tgtEl>
                                      </p:cBhvr>
                                    </p:animEffect>
                                    <p:anim calcmode="lin" valueType="num">
                                      <p:cBhvr>
                                        <p:cTn id="2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1000"/>
                                        <p:tgtEl>
                                          <p:spTgt spid="3">
                                            <p:txEl>
                                              <p:pRg st="2" end="2"/>
                                            </p:txEl>
                                          </p:spTgt>
                                        </p:tgtEl>
                                      </p:cBhvr>
                                    </p:animEffect>
                                    <p:anim calcmode="lin" valueType="num">
                                      <p:cBhvr>
                                        <p:cTn id="3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859340"/>
            <a:ext cx="7776864" cy="2308324"/>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lvl="0"/>
            <a:r>
              <a:rPr lang="ar-IQ" sz="2400" b="1" dirty="0"/>
              <a:t>الحركات الانتقالية المستقيمة والمنحنية </a:t>
            </a:r>
            <a:endParaRPr lang="en-US" sz="2400" dirty="0"/>
          </a:p>
          <a:p>
            <a:r>
              <a:rPr lang="ar-IQ" sz="2000" dirty="0"/>
              <a:t>تحدث عندما ينتقل الجسم بكامل </a:t>
            </a:r>
            <a:r>
              <a:rPr lang="ar-IQ" sz="2000" dirty="0" err="1"/>
              <a:t>اجزءاه</a:t>
            </a:r>
            <a:r>
              <a:rPr lang="ar-IQ" sz="2000" dirty="0"/>
              <a:t> من مكان </a:t>
            </a:r>
            <a:r>
              <a:rPr lang="ar-IQ" sz="2000" dirty="0" err="1"/>
              <a:t>لاخر</a:t>
            </a:r>
            <a:r>
              <a:rPr lang="ar-IQ" sz="2000" dirty="0"/>
              <a:t> بحيث ترسم الأجزاء المكونة لذلك الجسم مسارات متوازية مع بعضها البعض في أي لحظة من لحظات الحركة وتقع مسافات متساوية اثناء حدوثها كما في حركة التزلج على الماء بواسطة القوارب او انزلاق الرياضي على الزلاجات بدون أداء حركات في الاطراف اما بالنسبة للحركة الانتقالية المنحنية فتنبق عليها نفس الشروط وعادة ما تظهر عندما يكون الجسم مقذوف مثلا مركز ثقل الجسم عند الهبوط بالمظلات او متابعة الثقل المقذوف .وكذلك الغطس للماء بدون </a:t>
            </a:r>
            <a:r>
              <a:rPr lang="ar-IQ" sz="2000" dirty="0" err="1"/>
              <a:t>دورانات</a:t>
            </a:r>
            <a:r>
              <a:rPr lang="ar-IQ" sz="2000" dirty="0"/>
              <a:t> .</a:t>
            </a:r>
            <a:endParaRPr lang="en-US" sz="2000" dirty="0"/>
          </a:p>
        </p:txBody>
      </p:sp>
    </p:spTree>
    <p:extLst>
      <p:ext uri="{BB962C8B-B14F-4D97-AF65-F5344CB8AC3E}">
        <p14:creationId xmlns:p14="http://schemas.microsoft.com/office/powerpoint/2010/main" val="238361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751344"/>
            <a:ext cx="7200800" cy="409342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r>
              <a:rPr lang="ar-IQ" sz="2000" b="1" dirty="0"/>
              <a:t>الحركات الدائرية </a:t>
            </a:r>
            <a:endParaRPr lang="en-US" sz="2000" dirty="0"/>
          </a:p>
          <a:p>
            <a:r>
              <a:rPr lang="ar-IQ" sz="2000" dirty="0"/>
              <a:t>وهي عادة ما تتواجد في حركات جسم الانسان وخاصة في الجزاء الجسم كون ان جسم الانسان يتكون من نظام </a:t>
            </a:r>
            <a:r>
              <a:rPr lang="ar-IQ" sz="2000" dirty="0" err="1"/>
              <a:t>العتلات</a:t>
            </a:r>
            <a:r>
              <a:rPr lang="ar-IQ" sz="2000" dirty="0"/>
              <a:t> والتي يتوجب في وجودها محور للدوران أي ان الشر الأساسي لحدوث الحركة الدائرية هي وجود محور للدوران سواء كانت حركة الجسم كاملا او جزء من الجسم وتكون مسارات حركة أجزاء الجسم على شكل دوائر تبعد بمقدار ثابت عن محور الدوران اثناء حركتها وقد يكون المحور داخلي او خارجي ففي حالة حركة جزء من الجسم حركة دورانية كما في ثني مفصل المرفق </a:t>
            </a:r>
            <a:r>
              <a:rPr lang="ar-IQ" sz="2000" dirty="0" err="1"/>
              <a:t>فانها</a:t>
            </a:r>
            <a:r>
              <a:rPr lang="ar-IQ" sz="2000" dirty="0"/>
              <a:t> تتم حول محور دوران هو محور مفصل المرفق وهو محور عرضي داخلي اما دوران الجسم كاملا مثل دوران الجسم حول العقلة وبالتالي فان محور الدوران هو المحور العرضي وهو خارجي وحقيقي كما ذكرنا في أنواع المحاور وفي هذه الحالة فان أجزاء الجسم ترسم اثناء حركتها دوائر متحدة المركز تبعد ببعد ثابت عن محور الدوران وتختلف انصاف اقطار الدوائر تبعا لاختلاف بعد الجزء عن محور الدوران وان وجود هذه الحركة بشكل واضح للجسم كاملا يكون قليل جدا بينما تكثر في حركة أجزاء الجسم .</a:t>
            </a:r>
            <a:endParaRPr lang="en-US" sz="2000" dirty="0"/>
          </a:p>
        </p:txBody>
      </p:sp>
    </p:spTree>
    <p:extLst>
      <p:ext uri="{BB962C8B-B14F-4D97-AF65-F5344CB8AC3E}">
        <p14:creationId xmlns:p14="http://schemas.microsoft.com/office/powerpoint/2010/main" val="337454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7862" y="1052736"/>
            <a:ext cx="8136904" cy="20005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r>
              <a:rPr lang="ar-IQ" sz="2400" b="1" dirty="0"/>
              <a:t>الحركة المركبة ( العامة)</a:t>
            </a:r>
            <a:endParaRPr lang="en-US" sz="2400" dirty="0"/>
          </a:p>
          <a:p>
            <a:r>
              <a:rPr lang="ar-IQ" sz="2000" dirty="0"/>
              <a:t>وتتكون هذه الحركة من مزيج من الحركتين الانتقالية والدائرية فقد يدور الجسم بأكمله حركة دائرية حول نفسه وفي نفس الوقت ينتقل انتقال مستقيم كما في حركة الغس الى الماء </a:t>
            </a:r>
            <a:r>
              <a:rPr lang="ar-IQ" sz="2000" dirty="0" err="1"/>
              <a:t>بالدورانات</a:t>
            </a:r>
            <a:r>
              <a:rPr lang="ar-IQ" sz="2000" dirty="0"/>
              <a:t> وقد تحدث عندما يتحرك جزء من الجسم حركة دائرية الامر الذي يؤدي به الى انتقاله حركة انتقالية كما في الركض او المشي </a:t>
            </a:r>
            <a:r>
              <a:rPr lang="ar-IQ" sz="2000" dirty="0" err="1"/>
              <a:t>فالاطراف</a:t>
            </a:r>
            <a:r>
              <a:rPr lang="ar-IQ" sz="2000" dirty="0"/>
              <a:t> السفلى والعليا تتحركان حركات دائرية تؤدي الى حركة انتقالية كما في الدراجة الهوائية وكذلك في السباحة .</a:t>
            </a:r>
            <a:endParaRPr lang="en-US" sz="2000" dirty="0"/>
          </a:p>
        </p:txBody>
      </p:sp>
    </p:spTree>
    <p:extLst>
      <p:ext uri="{BB962C8B-B14F-4D97-AF65-F5344CB8AC3E}">
        <p14:creationId xmlns:p14="http://schemas.microsoft.com/office/powerpoint/2010/main" val="54027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690336"/>
            <a:ext cx="7416824" cy="230832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ar-IQ" sz="3200" b="1" dirty="0"/>
              <a:t>كما تقسم الحركة من حيث التقسيم الزمني الى :</a:t>
            </a:r>
            <a:endParaRPr lang="en-US" sz="3200" b="1" dirty="0"/>
          </a:p>
          <a:p>
            <a:pPr lvl="0"/>
            <a:r>
              <a:rPr lang="ar-IQ" sz="2800" dirty="0"/>
              <a:t>حركات منتظمة : وهي الحركات التي يقطع فيها الجسم مسافات متساوية </a:t>
            </a:r>
            <a:r>
              <a:rPr lang="ar-IQ" sz="2800" dirty="0" err="1"/>
              <a:t>فس</a:t>
            </a:r>
            <a:r>
              <a:rPr lang="ar-IQ" sz="2800" dirty="0"/>
              <a:t> ازمان متساوية </a:t>
            </a:r>
            <a:endParaRPr lang="en-US" sz="2800" dirty="0"/>
          </a:p>
          <a:p>
            <a:pPr lvl="0"/>
            <a:r>
              <a:rPr lang="ar-IQ" sz="2800" dirty="0"/>
              <a:t>الحركات غير </a:t>
            </a:r>
            <a:r>
              <a:rPr lang="ar-IQ" sz="2800" dirty="0" err="1"/>
              <a:t>النتظمة</a:t>
            </a:r>
            <a:r>
              <a:rPr lang="ar-IQ" sz="2800" dirty="0"/>
              <a:t> : وهي الحركات التي يقع فيها الجسم مسافات غير متساوية في ازمان متساوية </a:t>
            </a:r>
            <a:r>
              <a:rPr lang="ar-IQ" dirty="0"/>
              <a:t>.</a:t>
            </a:r>
            <a:endParaRPr lang="en-US" dirty="0"/>
          </a:p>
        </p:txBody>
      </p:sp>
    </p:spTree>
    <p:extLst>
      <p:ext uri="{BB962C8B-B14F-4D97-AF65-F5344CB8AC3E}">
        <p14:creationId xmlns:p14="http://schemas.microsoft.com/office/powerpoint/2010/main" val="25124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445</Words>
  <Application>Microsoft Office PowerPoint</Application>
  <PresentationFormat>عرض على الشاشة (3:4)‏</PresentationFormat>
  <Paragraphs>13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أنواع الحركات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الحركات  </dc:title>
  <dc:creator>yarob</dc:creator>
  <cp:lastModifiedBy>yarob</cp:lastModifiedBy>
  <cp:revision>4</cp:revision>
  <dcterms:created xsi:type="dcterms:W3CDTF">2018-12-08T20:12:51Z</dcterms:created>
  <dcterms:modified xsi:type="dcterms:W3CDTF">2018-12-08T20:22:00Z</dcterms:modified>
</cp:coreProperties>
</file>